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12192000" cy="6858000"/>
  <p:notesSz cx="6858000" cy="9144000"/>
  <p:defaultTextStyle>
    <a:defPPr rtl="0">
      <a:defRPr lang="cs-cz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3" autoAdjust="0"/>
    <p:restoredTop sz="94226" autoAdjust="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FCC494AA-249D-4FFB-8B68-F6A432F066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0C8BB68-44CB-4AC1-BA93-964719EF14B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E0CBB-1CB8-4F22-927C-A1FA7CC02D59}" type="datetime1">
              <a:rPr lang="cs-CZ" smtClean="0"/>
              <a:t>05.09.2023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189DCF2-2382-4FB9-ACF7-191845D15AF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C303E34-1CE7-440B-8B3C-B079310CD0E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2C4C75-C45E-4174-B9E4-94833893E4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5068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4B031-F6C0-4080-A6D6-00E6ACDE5F46}" type="datetime1">
              <a:rPr lang="cs-CZ" smtClean="0"/>
              <a:pPr/>
              <a:t>05.09.2023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Upravit styly předlohy textu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514AA-9C91-4B9E-9496-E0650DCEE4B7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652706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9514AA-9C91-4B9E-9496-E0650DCEE4B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5888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Volný tvar 6" title="vroubkovaný kruh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078523" y="1098388"/>
            <a:ext cx="10318418" cy="4394988"/>
          </a:xfrm>
        </p:spPr>
        <p:txBody>
          <a:bodyPr rtlCol="0" anchor="ctr">
            <a:noAutofit/>
          </a:bodyPr>
          <a:lstStyle>
            <a:lvl1pPr algn="ctr">
              <a:defRPr sz="10000" spc="800" baseline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215045" y="5979196"/>
            <a:ext cx="8045373" cy="742279"/>
          </a:xfrm>
        </p:spPr>
        <p:txBody>
          <a:bodyPr rtlCol="0"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cs-CZ" noProof="0"/>
              <a:t>Kliknutím můžete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 rtlCol="0"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fld id="{68FAB711-3435-4321-8D83-2D7991782C72}" type="datetime1">
              <a:rPr lang="cs-CZ" noProof="0" smtClean="0"/>
              <a:t>05.09.2023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 rtlCol="0"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 rtlCol="0"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fld id="{71766878-3199-4EAB-94E7-2D6D11070E14}" type="slidenum">
              <a:rPr lang="cs-CZ" noProof="0" smtClean="0"/>
              <a:pPr rtl="0"/>
              <a:t>‹#›</a:t>
            </a:fld>
            <a:endParaRPr lang="cs-CZ" noProof="0"/>
          </a:p>
        </p:txBody>
      </p:sp>
      <p:sp>
        <p:nvSpPr>
          <p:cNvPr id="13" name="Obdélník 12" title="levý okraj – ohraničení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7925D67-4C03-4C05-B717-17F237E574DA}" type="datetime1">
              <a:rPr lang="cs-CZ" noProof="0" smtClean="0"/>
              <a:t>05.09.2023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766878-3199-4EAB-94E7-2D6D11070E14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10066321" y="382386"/>
            <a:ext cx="1492132" cy="5600404"/>
          </a:xfrm>
        </p:spPr>
        <p:txBody>
          <a:bodyPr vert="eaVert"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1257300" y="382385"/>
            <a:ext cx="8392585" cy="5600405"/>
          </a:xfrm>
        </p:spPr>
        <p:txBody>
          <a:bodyPr vert="eaVert"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8A85E6E-0496-4E7A-8428-E3CC2D95D42B}" type="datetime1">
              <a:rPr lang="cs-CZ" noProof="0" smtClean="0"/>
              <a:t>05.09.2023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766878-3199-4EAB-94E7-2D6D11070E14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F423E8-AA60-4FE1-9FF4-7E0372F67942}" type="datetime1">
              <a:rPr lang="cs-CZ" noProof="0" smtClean="0"/>
              <a:t>05.09.2023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766878-3199-4EAB-94E7-2D6D11070E14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3242929" y="1073888"/>
            <a:ext cx="8187071" cy="4064627"/>
          </a:xfrm>
        </p:spPr>
        <p:txBody>
          <a:bodyPr rtlCol="0" anchor="b">
            <a:noAutofit/>
          </a:bodyPr>
          <a:lstStyle>
            <a:lvl1pPr>
              <a:defRPr sz="8000" spc="8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 dirty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3242930" y="5159781"/>
            <a:ext cx="7017488" cy="951135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5428DA86-7E2C-46B7-A1DA-8D1176751B95}" type="datetime1">
              <a:rPr lang="cs-CZ" noProof="0" smtClean="0"/>
              <a:t>05.09.2023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1766878-3199-4EAB-94E7-2D6D11070E14}" type="slidenum">
              <a:rPr lang="cs-CZ" noProof="0" smtClean="0"/>
              <a:pPr rtl="0"/>
              <a:t>‹#›</a:t>
            </a:fld>
            <a:endParaRPr lang="cs-CZ" noProof="0"/>
          </a:p>
        </p:txBody>
      </p:sp>
      <p:grpSp>
        <p:nvGrpSpPr>
          <p:cNvPr id="7" name="Skupina 6" title="levý vroubkovaný obrazec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Volný tvar 6" title="levý vroubkovaný obrazec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Volný tvar 11" title="levé vroubkování – vložené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sz="half" idx="1" hasCustomPrompt="1"/>
          </p:nvPr>
        </p:nvSpPr>
        <p:spPr>
          <a:xfrm>
            <a:off x="1257300" y="2286000"/>
            <a:ext cx="4800600" cy="3619500"/>
          </a:xfrm>
        </p:spPr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 hasCustomPrompt="1"/>
          </p:nvPr>
        </p:nvSpPr>
        <p:spPr>
          <a:xfrm>
            <a:off x="6647796" y="2286000"/>
            <a:ext cx="4800600" cy="3619500"/>
          </a:xfrm>
        </p:spPr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781CA6-875F-4621-887B-9366EABE4051}" type="datetime1">
              <a:rPr lang="cs-CZ" noProof="0" smtClean="0"/>
              <a:t>05.09.2023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766878-3199-4EAB-94E7-2D6D11070E14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252728" y="381000"/>
            <a:ext cx="10172700" cy="1493517"/>
          </a:xfrm>
        </p:spPr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1251678" y="2199633"/>
            <a:ext cx="4800600" cy="632529"/>
          </a:xfrm>
        </p:spPr>
        <p:txBody>
          <a:bodyPr rtlCol="0"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 hasCustomPrompt="1"/>
          </p:nvPr>
        </p:nvSpPr>
        <p:spPr>
          <a:xfrm>
            <a:off x="1257300" y="2909102"/>
            <a:ext cx="4800600" cy="2996398"/>
          </a:xfrm>
        </p:spPr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633864" y="2199633"/>
            <a:ext cx="4800600" cy="632529"/>
          </a:xfrm>
        </p:spPr>
        <p:txBody>
          <a:bodyPr rtlCol="0"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6" name="Zástupný obsah 5"/>
          <p:cNvSpPr>
            <a:spLocks noGrp="1"/>
          </p:cNvSpPr>
          <p:nvPr>
            <p:ph sz="quarter" idx="4" hasCustomPrompt="1"/>
          </p:nvPr>
        </p:nvSpPr>
        <p:spPr>
          <a:xfrm>
            <a:off x="6633864" y="2909102"/>
            <a:ext cx="4800600" cy="2996398"/>
          </a:xfrm>
        </p:spPr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018FA6-A265-47E7-9A7B-781DD741D15E}" type="datetime1">
              <a:rPr lang="cs-CZ" noProof="0" smtClean="0"/>
              <a:t>05.09.2023</a:t>
            </a:fld>
            <a:endParaRPr lang="cs-CZ" noProof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766878-3199-4EAB-94E7-2D6D11070E14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75175BD-1561-4395-B3CC-0398B4C10CBE}" type="datetime1">
              <a:rPr lang="cs-CZ" noProof="0" smtClean="0"/>
              <a:t>05.09.2023</a:t>
            </a:fld>
            <a:endParaRPr lang="cs-CZ" noProof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766878-3199-4EAB-94E7-2D6D11070E14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D46F1B-83A0-4A0F-B79E-5986887CB428}" type="datetime1">
              <a:rPr lang="cs-CZ" noProof="0" smtClean="0"/>
              <a:t>05.09.2023</a:t>
            </a:fld>
            <a:endParaRPr lang="cs-CZ" noProof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766878-3199-4EAB-94E7-2D6D11070E14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Volný tvar 11" title="pravý vroubkovaný obrazec na pozadí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37884" y="457199"/>
            <a:ext cx="3092115" cy="1196671"/>
          </a:xfrm>
        </p:spPr>
        <p:txBody>
          <a:bodyPr rtlCol="0"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 hasCustomPrompt="1"/>
          </p:nvPr>
        </p:nvSpPr>
        <p:spPr>
          <a:xfrm>
            <a:off x="765051" y="920377"/>
            <a:ext cx="6158418" cy="4985124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37885" y="1741336"/>
            <a:ext cx="3092115" cy="4164164"/>
          </a:xfrm>
        </p:spPr>
        <p:txBody>
          <a:bodyPr rtlCol="0"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 rtlCol="0"/>
          <a:lstStyle/>
          <a:p>
            <a:pPr rtl="0"/>
            <a:fld id="{DBF8A337-4107-47B9-A799-474F98A3D30E}" type="datetime1">
              <a:rPr lang="cs-CZ" noProof="0" smtClean="0"/>
              <a:t>05.09.2023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 rtlCol="0"/>
          <a:lstStyle/>
          <a:p>
            <a:pPr rtl="0"/>
            <a:fld id="{71766878-3199-4EAB-94E7-2D6D11070E14}" type="slidenum">
              <a:rPr lang="cs-CZ" noProof="0" smtClean="0"/>
              <a:t>‹#›</a:t>
            </a:fld>
            <a:endParaRPr lang="cs-CZ" noProof="0"/>
          </a:p>
        </p:txBody>
      </p:sp>
      <p:sp>
        <p:nvSpPr>
          <p:cNvPr id="8" name="Obdélník 7" title="levý okraj – ohraničení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83464" y="0"/>
            <a:ext cx="7355585" cy="6857999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11" name="Volný tvar 11" title="pravý vroubkovaný obrazec na pozadí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Obdélník 11" title="levý okraj – ohraničení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37883" y="457200"/>
            <a:ext cx="3092117" cy="1196670"/>
          </a:xfrm>
        </p:spPr>
        <p:txBody>
          <a:bodyPr rtlCol="0"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37883" y="1741336"/>
            <a:ext cx="3092117" cy="4164164"/>
          </a:xfrm>
        </p:spPr>
        <p:txBody>
          <a:bodyPr rtlCol="0"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 rtlCol="0"/>
          <a:lstStyle/>
          <a:p>
            <a:pPr rtl="0"/>
            <a:fld id="{AF4766BC-A1C0-4234-A7A6-3F1510CB3CFF}" type="datetime1">
              <a:rPr lang="cs-CZ" noProof="0" smtClean="0"/>
              <a:t>05.09.2023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 rtlCol="0"/>
          <a:lstStyle/>
          <a:p>
            <a:pPr rtl="0"/>
            <a:fld id="{71766878-3199-4EAB-94E7-2D6D11070E14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32D690C3-C280-4146-B70F-FB06EF0A16EB}" type="datetime1">
              <a:rPr lang="cs-CZ" noProof="0" smtClean="0"/>
              <a:t>05.09.2023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71766878-3199-4EAB-94E7-2D6D11070E14}" type="slidenum">
              <a:rPr lang="cs-CZ" noProof="0" smtClean="0"/>
              <a:pPr rtl="0"/>
              <a:t>‹#›</a:t>
            </a:fld>
            <a:endParaRPr lang="cs-CZ" noProof="0"/>
          </a:p>
        </p:txBody>
      </p:sp>
      <p:sp>
        <p:nvSpPr>
          <p:cNvPr id="11" name="Volný tvar 6" title="Levý vroubkovaný okraj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Obdélník 11" title="pravý okraj – ohraničení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délník 37">
            <a:extLst>
              <a:ext uri="{FF2B5EF4-FFF2-40B4-BE49-F238E27FC236}">
                <a16:creationId xmlns:a16="http://schemas.microsoft.com/office/drawing/2014/main" id="{415DEDD7-7B31-4EF1-B7C7-5AEE3208C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1" y="0"/>
            <a:ext cx="1219199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9CDB82B-9AC0-402E-A811-491974D41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4849" y="954923"/>
            <a:ext cx="5875694" cy="4656552"/>
          </a:xfrm>
        </p:spPr>
        <p:txBody>
          <a:bodyPr rtlCol="0">
            <a:normAutofit fontScale="90000"/>
          </a:bodyPr>
          <a:lstStyle/>
          <a:p>
            <a:pPr rtl="0"/>
            <a:r>
              <a:rPr lang="cs-CZ" sz="3600" dirty="0"/>
              <a:t>Pozvánka na besedu</a:t>
            </a:r>
            <a:br>
              <a:rPr lang="cs-CZ" sz="3600" dirty="0"/>
            </a:br>
            <a:r>
              <a:rPr lang="cs-CZ" sz="3600" dirty="0"/>
              <a:t>  </a:t>
            </a:r>
            <a:r>
              <a:rPr lang="cs-CZ" sz="3600" dirty="0" err="1"/>
              <a:t>mudR.zlatko</a:t>
            </a:r>
            <a:r>
              <a:rPr lang="cs-CZ" sz="3600" dirty="0"/>
              <a:t> </a:t>
            </a:r>
            <a:r>
              <a:rPr lang="cs-CZ" sz="3600" dirty="0" err="1"/>
              <a:t>marinov</a:t>
            </a:r>
            <a:br>
              <a:rPr lang="cs-CZ" sz="3600" dirty="0"/>
            </a:br>
            <a:br>
              <a:rPr lang="cs-CZ" sz="2800" dirty="0"/>
            </a:br>
            <a:br>
              <a:rPr lang="cs-CZ" sz="2000" dirty="0"/>
            </a:br>
            <a:r>
              <a:rPr lang="cs-CZ" sz="2000" u="sng" dirty="0"/>
              <a:t>„náš poklad: postavení</a:t>
            </a:r>
            <a:br>
              <a:rPr lang="cs-CZ" sz="2000" u="sng" dirty="0"/>
            </a:br>
            <a:r>
              <a:rPr lang="cs-CZ" sz="2000" u="sng" dirty="0"/>
              <a:t> dítěte v hodnotovém systému rodiny“</a:t>
            </a:r>
            <a:br>
              <a:rPr lang="cs-CZ" sz="2000" u="sng" dirty="0"/>
            </a:br>
            <a:br>
              <a:rPr lang="cs-CZ" sz="2000" dirty="0"/>
            </a:br>
            <a:r>
              <a:rPr lang="cs-CZ" sz="2000" dirty="0" err="1"/>
              <a:t>mš</a:t>
            </a:r>
            <a:r>
              <a:rPr lang="cs-CZ" sz="2000" dirty="0"/>
              <a:t> </a:t>
            </a:r>
            <a:r>
              <a:rPr lang="cs-CZ" sz="2000" dirty="0" err="1"/>
              <a:t>ondřejov</a:t>
            </a:r>
            <a:br>
              <a:rPr lang="cs-CZ" sz="2000" dirty="0"/>
            </a:br>
            <a:r>
              <a:rPr lang="cs-CZ" sz="2000" dirty="0"/>
              <a:t>k výstavišti 426</a:t>
            </a:r>
            <a:br>
              <a:rPr lang="cs-CZ" sz="2000" dirty="0"/>
            </a:br>
            <a:r>
              <a:rPr lang="cs-CZ" sz="2000" dirty="0"/>
              <a:t>251 65 </a:t>
            </a:r>
            <a:r>
              <a:rPr lang="cs-CZ" sz="2000" dirty="0" err="1"/>
              <a:t>ondřejov</a:t>
            </a:r>
            <a:br>
              <a:rPr lang="cs-CZ" sz="2000" dirty="0"/>
            </a:br>
            <a:br>
              <a:rPr lang="cs-CZ" sz="2000" dirty="0"/>
            </a:br>
            <a:r>
              <a:rPr lang="cs-CZ" sz="2000" dirty="0"/>
              <a:t>25.10.2023</a:t>
            </a:r>
            <a:br>
              <a:rPr lang="cs-CZ" sz="2000" dirty="0"/>
            </a:br>
            <a:br>
              <a:rPr lang="cs-CZ" sz="2000" dirty="0"/>
            </a:br>
            <a:r>
              <a:rPr lang="cs-CZ" sz="2000" dirty="0"/>
              <a:t>od 16.30</a:t>
            </a:r>
            <a:br>
              <a:rPr lang="cs-CZ" sz="7800" dirty="0"/>
            </a:br>
            <a:endParaRPr lang="cs-CZ" sz="78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ECB66A7-6ECC-411D-A565-9A33C392681B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ltGray">
          <a:xfrm>
            <a:off x="643157" y="5611476"/>
            <a:ext cx="5877385" cy="802992"/>
          </a:xfrm>
        </p:spPr>
        <p:txBody>
          <a:bodyPr rtlCol="0">
            <a:normAutofit/>
          </a:bodyPr>
          <a:lstStyle/>
          <a:p>
            <a:pPr rtl="0"/>
            <a:r>
              <a:rPr lang="cs-CZ" dirty="0">
                <a:solidFill>
                  <a:schemeClr val="tx2">
                    <a:lumMod val="90000"/>
                    <a:lumOff val="10000"/>
                  </a:schemeClr>
                </a:solidFill>
              </a:rPr>
              <a:t>Těšíme se na vás!</a:t>
            </a:r>
          </a:p>
          <a:p>
            <a:pPr rtl="0"/>
            <a:r>
              <a:rPr lang="cs-CZ" dirty="0">
                <a:solidFill>
                  <a:schemeClr val="tx2">
                    <a:lumMod val="90000"/>
                    <a:lumOff val="10000"/>
                  </a:schemeClr>
                </a:solidFill>
              </a:rPr>
              <a:t>Přijďte prosím </a:t>
            </a:r>
            <a:r>
              <a:rPr lang="cs-CZ" u="sng" dirty="0">
                <a:solidFill>
                  <a:schemeClr val="tx2">
                    <a:lumMod val="90000"/>
                    <a:lumOff val="10000"/>
                  </a:schemeClr>
                </a:solidFill>
              </a:rPr>
              <a:t>bez dětí</a:t>
            </a:r>
            <a:r>
              <a:rPr lang="cs-CZ" dirty="0">
                <a:solidFill>
                  <a:schemeClr val="tx2">
                    <a:lumMod val="90000"/>
                    <a:lumOff val="10000"/>
                  </a:schemeClr>
                </a:solidFill>
              </a:rPr>
              <a:t>! </a:t>
            </a:r>
          </a:p>
        </p:txBody>
      </p:sp>
      <p:sp>
        <p:nvSpPr>
          <p:cNvPr id="40" name="Volný tvar 22">
            <a:extLst>
              <a:ext uri="{FF2B5EF4-FFF2-40B4-BE49-F238E27FC236}">
                <a16:creationId xmlns:a16="http://schemas.microsoft.com/office/drawing/2014/main" id="{80F81674-F7C3-4C78-B984-2851EFB602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 flipH="1">
            <a:off x="6909478" y="0"/>
            <a:ext cx="5282519" cy="6858000"/>
          </a:xfrm>
          <a:custGeom>
            <a:avLst/>
            <a:gdLst>
              <a:gd name="connsiteX0" fmla="*/ 0 w 4992864"/>
              <a:gd name="connsiteY0" fmla="*/ 0 h 6858000"/>
              <a:gd name="connsiteX1" fmla="*/ 4813476 w 4992864"/>
              <a:gd name="connsiteY1" fmla="*/ 0 h 6858000"/>
              <a:gd name="connsiteX2" fmla="*/ 4818239 w 4992864"/>
              <a:gd name="connsiteY2" fmla="*/ 66675 h 6858000"/>
              <a:gd name="connsiteX3" fmla="*/ 4826176 w 4992864"/>
              <a:gd name="connsiteY3" fmla="*/ 122237 h 6858000"/>
              <a:gd name="connsiteX4" fmla="*/ 4835701 w 4992864"/>
              <a:gd name="connsiteY4" fmla="*/ 174625 h 6858000"/>
              <a:gd name="connsiteX5" fmla="*/ 4851576 w 4992864"/>
              <a:gd name="connsiteY5" fmla="*/ 217487 h 6858000"/>
              <a:gd name="connsiteX6" fmla="*/ 4867451 w 4992864"/>
              <a:gd name="connsiteY6" fmla="*/ 260350 h 6858000"/>
              <a:gd name="connsiteX7" fmla="*/ 4886501 w 4992864"/>
              <a:gd name="connsiteY7" fmla="*/ 296862 h 6858000"/>
              <a:gd name="connsiteX8" fmla="*/ 4905551 w 4992864"/>
              <a:gd name="connsiteY8" fmla="*/ 334962 h 6858000"/>
              <a:gd name="connsiteX9" fmla="*/ 4923014 w 4992864"/>
              <a:gd name="connsiteY9" fmla="*/ 369887 h 6858000"/>
              <a:gd name="connsiteX10" fmla="*/ 4940476 w 4992864"/>
              <a:gd name="connsiteY10" fmla="*/ 409575 h 6858000"/>
              <a:gd name="connsiteX11" fmla="*/ 4956351 w 4992864"/>
              <a:gd name="connsiteY11" fmla="*/ 450850 h 6858000"/>
              <a:gd name="connsiteX12" fmla="*/ 4970639 w 4992864"/>
              <a:gd name="connsiteY12" fmla="*/ 496887 h 6858000"/>
              <a:gd name="connsiteX13" fmla="*/ 4981751 w 4992864"/>
              <a:gd name="connsiteY13" fmla="*/ 546100 h 6858000"/>
              <a:gd name="connsiteX14" fmla="*/ 4989689 w 4992864"/>
              <a:gd name="connsiteY14" fmla="*/ 606425 h 6858000"/>
              <a:gd name="connsiteX15" fmla="*/ 4992864 w 4992864"/>
              <a:gd name="connsiteY15" fmla="*/ 673100 h 6858000"/>
              <a:gd name="connsiteX16" fmla="*/ 4989689 w 4992864"/>
              <a:gd name="connsiteY16" fmla="*/ 744537 h 6858000"/>
              <a:gd name="connsiteX17" fmla="*/ 4981751 w 4992864"/>
              <a:gd name="connsiteY17" fmla="*/ 801687 h 6858000"/>
              <a:gd name="connsiteX18" fmla="*/ 4970639 w 4992864"/>
              <a:gd name="connsiteY18" fmla="*/ 854075 h 6858000"/>
              <a:gd name="connsiteX19" fmla="*/ 4956351 w 4992864"/>
              <a:gd name="connsiteY19" fmla="*/ 901700 h 6858000"/>
              <a:gd name="connsiteX20" fmla="*/ 4940476 w 4992864"/>
              <a:gd name="connsiteY20" fmla="*/ 942975 h 6858000"/>
              <a:gd name="connsiteX21" fmla="*/ 4921426 w 4992864"/>
              <a:gd name="connsiteY21" fmla="*/ 981075 h 6858000"/>
              <a:gd name="connsiteX22" fmla="*/ 4902376 w 4992864"/>
              <a:gd name="connsiteY22" fmla="*/ 1017587 h 6858000"/>
              <a:gd name="connsiteX23" fmla="*/ 4883326 w 4992864"/>
              <a:gd name="connsiteY23" fmla="*/ 1055687 h 6858000"/>
              <a:gd name="connsiteX24" fmla="*/ 4865864 w 4992864"/>
              <a:gd name="connsiteY24" fmla="*/ 1095375 h 6858000"/>
              <a:gd name="connsiteX25" fmla="*/ 4848401 w 4992864"/>
              <a:gd name="connsiteY25" fmla="*/ 1136650 h 6858000"/>
              <a:gd name="connsiteX26" fmla="*/ 4834114 w 4992864"/>
              <a:gd name="connsiteY26" fmla="*/ 1182687 h 6858000"/>
              <a:gd name="connsiteX27" fmla="*/ 4824589 w 4992864"/>
              <a:gd name="connsiteY27" fmla="*/ 1235075 h 6858000"/>
              <a:gd name="connsiteX28" fmla="*/ 4815064 w 4992864"/>
              <a:gd name="connsiteY28" fmla="*/ 1295400 h 6858000"/>
              <a:gd name="connsiteX29" fmla="*/ 4813476 w 4992864"/>
              <a:gd name="connsiteY29" fmla="*/ 1363662 h 6858000"/>
              <a:gd name="connsiteX30" fmla="*/ 4815064 w 4992864"/>
              <a:gd name="connsiteY30" fmla="*/ 1431925 h 6858000"/>
              <a:gd name="connsiteX31" fmla="*/ 4824589 w 4992864"/>
              <a:gd name="connsiteY31" fmla="*/ 1492250 h 6858000"/>
              <a:gd name="connsiteX32" fmla="*/ 4834114 w 4992864"/>
              <a:gd name="connsiteY32" fmla="*/ 1544637 h 6858000"/>
              <a:gd name="connsiteX33" fmla="*/ 4848401 w 4992864"/>
              <a:gd name="connsiteY33" fmla="*/ 1589087 h 6858000"/>
              <a:gd name="connsiteX34" fmla="*/ 4865864 w 4992864"/>
              <a:gd name="connsiteY34" fmla="*/ 1631950 h 6858000"/>
              <a:gd name="connsiteX35" fmla="*/ 4883326 w 4992864"/>
              <a:gd name="connsiteY35" fmla="*/ 1671637 h 6858000"/>
              <a:gd name="connsiteX36" fmla="*/ 4902376 w 4992864"/>
              <a:gd name="connsiteY36" fmla="*/ 1708150 h 6858000"/>
              <a:gd name="connsiteX37" fmla="*/ 4921426 w 4992864"/>
              <a:gd name="connsiteY37" fmla="*/ 1743075 h 6858000"/>
              <a:gd name="connsiteX38" fmla="*/ 4940476 w 4992864"/>
              <a:gd name="connsiteY38" fmla="*/ 1782762 h 6858000"/>
              <a:gd name="connsiteX39" fmla="*/ 4956351 w 4992864"/>
              <a:gd name="connsiteY39" fmla="*/ 1824037 h 6858000"/>
              <a:gd name="connsiteX40" fmla="*/ 4970639 w 4992864"/>
              <a:gd name="connsiteY40" fmla="*/ 1870075 h 6858000"/>
              <a:gd name="connsiteX41" fmla="*/ 4981751 w 4992864"/>
              <a:gd name="connsiteY41" fmla="*/ 1922462 h 6858000"/>
              <a:gd name="connsiteX42" fmla="*/ 4989689 w 4992864"/>
              <a:gd name="connsiteY42" fmla="*/ 1982787 h 6858000"/>
              <a:gd name="connsiteX43" fmla="*/ 4992864 w 4992864"/>
              <a:gd name="connsiteY43" fmla="*/ 2051050 h 6858000"/>
              <a:gd name="connsiteX44" fmla="*/ 4989689 w 4992864"/>
              <a:gd name="connsiteY44" fmla="*/ 2119312 h 6858000"/>
              <a:gd name="connsiteX45" fmla="*/ 4981751 w 4992864"/>
              <a:gd name="connsiteY45" fmla="*/ 2179637 h 6858000"/>
              <a:gd name="connsiteX46" fmla="*/ 4970639 w 4992864"/>
              <a:gd name="connsiteY46" fmla="*/ 2232025 h 6858000"/>
              <a:gd name="connsiteX47" fmla="*/ 4956351 w 4992864"/>
              <a:gd name="connsiteY47" fmla="*/ 2278062 h 6858000"/>
              <a:gd name="connsiteX48" fmla="*/ 4940476 w 4992864"/>
              <a:gd name="connsiteY48" fmla="*/ 2319337 h 6858000"/>
              <a:gd name="connsiteX49" fmla="*/ 4921426 w 4992864"/>
              <a:gd name="connsiteY49" fmla="*/ 2359025 h 6858000"/>
              <a:gd name="connsiteX50" fmla="*/ 4902376 w 4992864"/>
              <a:gd name="connsiteY50" fmla="*/ 2395537 h 6858000"/>
              <a:gd name="connsiteX51" fmla="*/ 4883326 w 4992864"/>
              <a:gd name="connsiteY51" fmla="*/ 2433637 h 6858000"/>
              <a:gd name="connsiteX52" fmla="*/ 4865864 w 4992864"/>
              <a:gd name="connsiteY52" fmla="*/ 2471737 h 6858000"/>
              <a:gd name="connsiteX53" fmla="*/ 4848401 w 4992864"/>
              <a:gd name="connsiteY53" fmla="*/ 2513012 h 6858000"/>
              <a:gd name="connsiteX54" fmla="*/ 4834114 w 4992864"/>
              <a:gd name="connsiteY54" fmla="*/ 2560637 h 6858000"/>
              <a:gd name="connsiteX55" fmla="*/ 4824589 w 4992864"/>
              <a:gd name="connsiteY55" fmla="*/ 2613025 h 6858000"/>
              <a:gd name="connsiteX56" fmla="*/ 4815064 w 4992864"/>
              <a:gd name="connsiteY56" fmla="*/ 2671762 h 6858000"/>
              <a:gd name="connsiteX57" fmla="*/ 4813476 w 4992864"/>
              <a:gd name="connsiteY57" fmla="*/ 2741612 h 6858000"/>
              <a:gd name="connsiteX58" fmla="*/ 4815064 w 4992864"/>
              <a:gd name="connsiteY58" fmla="*/ 2809875 h 6858000"/>
              <a:gd name="connsiteX59" fmla="*/ 4824589 w 4992864"/>
              <a:gd name="connsiteY59" fmla="*/ 2868612 h 6858000"/>
              <a:gd name="connsiteX60" fmla="*/ 4834114 w 4992864"/>
              <a:gd name="connsiteY60" fmla="*/ 2922587 h 6858000"/>
              <a:gd name="connsiteX61" fmla="*/ 4848401 w 4992864"/>
              <a:gd name="connsiteY61" fmla="*/ 2967037 h 6858000"/>
              <a:gd name="connsiteX62" fmla="*/ 4865864 w 4992864"/>
              <a:gd name="connsiteY62" fmla="*/ 3009900 h 6858000"/>
              <a:gd name="connsiteX63" fmla="*/ 4883326 w 4992864"/>
              <a:gd name="connsiteY63" fmla="*/ 3046412 h 6858000"/>
              <a:gd name="connsiteX64" fmla="*/ 4902376 w 4992864"/>
              <a:gd name="connsiteY64" fmla="*/ 3084512 h 6858000"/>
              <a:gd name="connsiteX65" fmla="*/ 4921426 w 4992864"/>
              <a:gd name="connsiteY65" fmla="*/ 3121025 h 6858000"/>
              <a:gd name="connsiteX66" fmla="*/ 4940476 w 4992864"/>
              <a:gd name="connsiteY66" fmla="*/ 3160712 h 6858000"/>
              <a:gd name="connsiteX67" fmla="*/ 4956351 w 4992864"/>
              <a:gd name="connsiteY67" fmla="*/ 3201987 h 6858000"/>
              <a:gd name="connsiteX68" fmla="*/ 4970639 w 4992864"/>
              <a:gd name="connsiteY68" fmla="*/ 3248025 h 6858000"/>
              <a:gd name="connsiteX69" fmla="*/ 4981751 w 4992864"/>
              <a:gd name="connsiteY69" fmla="*/ 3300412 h 6858000"/>
              <a:gd name="connsiteX70" fmla="*/ 4989689 w 4992864"/>
              <a:gd name="connsiteY70" fmla="*/ 3360737 h 6858000"/>
              <a:gd name="connsiteX71" fmla="*/ 4992864 w 4992864"/>
              <a:gd name="connsiteY71" fmla="*/ 3427412 h 6858000"/>
              <a:gd name="connsiteX72" fmla="*/ 4989689 w 4992864"/>
              <a:gd name="connsiteY72" fmla="*/ 3497262 h 6858000"/>
              <a:gd name="connsiteX73" fmla="*/ 4981751 w 4992864"/>
              <a:gd name="connsiteY73" fmla="*/ 3557587 h 6858000"/>
              <a:gd name="connsiteX74" fmla="*/ 4970639 w 4992864"/>
              <a:gd name="connsiteY74" fmla="*/ 3609975 h 6858000"/>
              <a:gd name="connsiteX75" fmla="*/ 4956351 w 4992864"/>
              <a:gd name="connsiteY75" fmla="*/ 3656012 h 6858000"/>
              <a:gd name="connsiteX76" fmla="*/ 4940476 w 4992864"/>
              <a:gd name="connsiteY76" fmla="*/ 3697287 h 6858000"/>
              <a:gd name="connsiteX77" fmla="*/ 4921426 w 4992864"/>
              <a:gd name="connsiteY77" fmla="*/ 3736975 h 6858000"/>
              <a:gd name="connsiteX78" fmla="*/ 4883326 w 4992864"/>
              <a:gd name="connsiteY78" fmla="*/ 3811587 h 6858000"/>
              <a:gd name="connsiteX79" fmla="*/ 4865864 w 4992864"/>
              <a:gd name="connsiteY79" fmla="*/ 3848100 h 6858000"/>
              <a:gd name="connsiteX80" fmla="*/ 4848401 w 4992864"/>
              <a:gd name="connsiteY80" fmla="*/ 3890962 h 6858000"/>
              <a:gd name="connsiteX81" fmla="*/ 4834114 w 4992864"/>
              <a:gd name="connsiteY81" fmla="*/ 3935412 h 6858000"/>
              <a:gd name="connsiteX82" fmla="*/ 4824589 w 4992864"/>
              <a:gd name="connsiteY82" fmla="*/ 3987800 h 6858000"/>
              <a:gd name="connsiteX83" fmla="*/ 4815064 w 4992864"/>
              <a:gd name="connsiteY83" fmla="*/ 4048125 h 6858000"/>
              <a:gd name="connsiteX84" fmla="*/ 4813476 w 4992864"/>
              <a:gd name="connsiteY84" fmla="*/ 4116387 h 6858000"/>
              <a:gd name="connsiteX85" fmla="*/ 4815064 w 4992864"/>
              <a:gd name="connsiteY85" fmla="*/ 4186237 h 6858000"/>
              <a:gd name="connsiteX86" fmla="*/ 4824589 w 4992864"/>
              <a:gd name="connsiteY86" fmla="*/ 4244975 h 6858000"/>
              <a:gd name="connsiteX87" fmla="*/ 4834114 w 4992864"/>
              <a:gd name="connsiteY87" fmla="*/ 4297362 h 6858000"/>
              <a:gd name="connsiteX88" fmla="*/ 4848401 w 4992864"/>
              <a:gd name="connsiteY88" fmla="*/ 4343400 h 6858000"/>
              <a:gd name="connsiteX89" fmla="*/ 4865864 w 4992864"/>
              <a:gd name="connsiteY89" fmla="*/ 4386262 h 6858000"/>
              <a:gd name="connsiteX90" fmla="*/ 4883326 w 4992864"/>
              <a:gd name="connsiteY90" fmla="*/ 4424362 h 6858000"/>
              <a:gd name="connsiteX91" fmla="*/ 4921426 w 4992864"/>
              <a:gd name="connsiteY91" fmla="*/ 4498975 h 6858000"/>
              <a:gd name="connsiteX92" fmla="*/ 4940476 w 4992864"/>
              <a:gd name="connsiteY92" fmla="*/ 4537075 h 6858000"/>
              <a:gd name="connsiteX93" fmla="*/ 4956351 w 4992864"/>
              <a:gd name="connsiteY93" fmla="*/ 4579937 h 6858000"/>
              <a:gd name="connsiteX94" fmla="*/ 4970639 w 4992864"/>
              <a:gd name="connsiteY94" fmla="*/ 4625975 h 6858000"/>
              <a:gd name="connsiteX95" fmla="*/ 4981751 w 4992864"/>
              <a:gd name="connsiteY95" fmla="*/ 4678362 h 6858000"/>
              <a:gd name="connsiteX96" fmla="*/ 4989689 w 4992864"/>
              <a:gd name="connsiteY96" fmla="*/ 4738687 h 6858000"/>
              <a:gd name="connsiteX97" fmla="*/ 4992864 w 4992864"/>
              <a:gd name="connsiteY97" fmla="*/ 4806950 h 6858000"/>
              <a:gd name="connsiteX98" fmla="*/ 4989689 w 4992864"/>
              <a:gd name="connsiteY98" fmla="*/ 4875212 h 6858000"/>
              <a:gd name="connsiteX99" fmla="*/ 4981751 w 4992864"/>
              <a:gd name="connsiteY99" fmla="*/ 4935537 h 6858000"/>
              <a:gd name="connsiteX100" fmla="*/ 4970639 w 4992864"/>
              <a:gd name="connsiteY100" fmla="*/ 4987925 h 6858000"/>
              <a:gd name="connsiteX101" fmla="*/ 4956351 w 4992864"/>
              <a:gd name="connsiteY101" fmla="*/ 5033962 h 6858000"/>
              <a:gd name="connsiteX102" fmla="*/ 4940476 w 4992864"/>
              <a:gd name="connsiteY102" fmla="*/ 5075237 h 6858000"/>
              <a:gd name="connsiteX103" fmla="*/ 4921426 w 4992864"/>
              <a:gd name="connsiteY103" fmla="*/ 5114925 h 6858000"/>
              <a:gd name="connsiteX104" fmla="*/ 4902376 w 4992864"/>
              <a:gd name="connsiteY104" fmla="*/ 5149850 h 6858000"/>
              <a:gd name="connsiteX105" fmla="*/ 4883326 w 4992864"/>
              <a:gd name="connsiteY105" fmla="*/ 5186362 h 6858000"/>
              <a:gd name="connsiteX106" fmla="*/ 4865864 w 4992864"/>
              <a:gd name="connsiteY106" fmla="*/ 5226050 h 6858000"/>
              <a:gd name="connsiteX107" fmla="*/ 4848401 w 4992864"/>
              <a:gd name="connsiteY107" fmla="*/ 5268912 h 6858000"/>
              <a:gd name="connsiteX108" fmla="*/ 4834114 w 4992864"/>
              <a:gd name="connsiteY108" fmla="*/ 5313362 h 6858000"/>
              <a:gd name="connsiteX109" fmla="*/ 4824589 w 4992864"/>
              <a:gd name="connsiteY109" fmla="*/ 5365750 h 6858000"/>
              <a:gd name="connsiteX110" fmla="*/ 4815064 w 4992864"/>
              <a:gd name="connsiteY110" fmla="*/ 5426075 h 6858000"/>
              <a:gd name="connsiteX111" fmla="*/ 4813476 w 4992864"/>
              <a:gd name="connsiteY111" fmla="*/ 5494337 h 6858000"/>
              <a:gd name="connsiteX112" fmla="*/ 4815064 w 4992864"/>
              <a:gd name="connsiteY112" fmla="*/ 5562600 h 6858000"/>
              <a:gd name="connsiteX113" fmla="*/ 4824589 w 4992864"/>
              <a:gd name="connsiteY113" fmla="*/ 5622925 h 6858000"/>
              <a:gd name="connsiteX114" fmla="*/ 4834114 w 4992864"/>
              <a:gd name="connsiteY114" fmla="*/ 5675312 h 6858000"/>
              <a:gd name="connsiteX115" fmla="*/ 4848401 w 4992864"/>
              <a:gd name="connsiteY115" fmla="*/ 5721350 h 6858000"/>
              <a:gd name="connsiteX116" fmla="*/ 4865864 w 4992864"/>
              <a:gd name="connsiteY116" fmla="*/ 5762625 h 6858000"/>
              <a:gd name="connsiteX117" fmla="*/ 4883326 w 4992864"/>
              <a:gd name="connsiteY117" fmla="*/ 5802312 h 6858000"/>
              <a:gd name="connsiteX118" fmla="*/ 4902376 w 4992864"/>
              <a:gd name="connsiteY118" fmla="*/ 5840412 h 6858000"/>
              <a:gd name="connsiteX119" fmla="*/ 4921426 w 4992864"/>
              <a:gd name="connsiteY119" fmla="*/ 5876925 h 6858000"/>
              <a:gd name="connsiteX120" fmla="*/ 4940476 w 4992864"/>
              <a:gd name="connsiteY120" fmla="*/ 5915025 h 6858000"/>
              <a:gd name="connsiteX121" fmla="*/ 4956351 w 4992864"/>
              <a:gd name="connsiteY121" fmla="*/ 5956300 h 6858000"/>
              <a:gd name="connsiteX122" fmla="*/ 4970639 w 4992864"/>
              <a:gd name="connsiteY122" fmla="*/ 6003925 h 6858000"/>
              <a:gd name="connsiteX123" fmla="*/ 4981751 w 4992864"/>
              <a:gd name="connsiteY123" fmla="*/ 6056312 h 6858000"/>
              <a:gd name="connsiteX124" fmla="*/ 4989689 w 4992864"/>
              <a:gd name="connsiteY124" fmla="*/ 6113462 h 6858000"/>
              <a:gd name="connsiteX125" fmla="*/ 4992864 w 4992864"/>
              <a:gd name="connsiteY125" fmla="*/ 6183312 h 6858000"/>
              <a:gd name="connsiteX126" fmla="*/ 4989689 w 4992864"/>
              <a:gd name="connsiteY126" fmla="*/ 6251575 h 6858000"/>
              <a:gd name="connsiteX127" fmla="*/ 4981751 w 4992864"/>
              <a:gd name="connsiteY127" fmla="*/ 6311900 h 6858000"/>
              <a:gd name="connsiteX128" fmla="*/ 4970639 w 4992864"/>
              <a:gd name="connsiteY128" fmla="*/ 6361112 h 6858000"/>
              <a:gd name="connsiteX129" fmla="*/ 4956351 w 4992864"/>
              <a:gd name="connsiteY129" fmla="*/ 6407150 h 6858000"/>
              <a:gd name="connsiteX130" fmla="*/ 4940476 w 4992864"/>
              <a:gd name="connsiteY130" fmla="*/ 6448425 h 6858000"/>
              <a:gd name="connsiteX131" fmla="*/ 4923014 w 4992864"/>
              <a:gd name="connsiteY131" fmla="*/ 6488112 h 6858000"/>
              <a:gd name="connsiteX132" fmla="*/ 4905551 w 4992864"/>
              <a:gd name="connsiteY132" fmla="*/ 6523037 h 6858000"/>
              <a:gd name="connsiteX133" fmla="*/ 4886501 w 4992864"/>
              <a:gd name="connsiteY133" fmla="*/ 6561137 h 6858000"/>
              <a:gd name="connsiteX134" fmla="*/ 4867451 w 4992864"/>
              <a:gd name="connsiteY134" fmla="*/ 6597650 h 6858000"/>
              <a:gd name="connsiteX135" fmla="*/ 4851576 w 4992864"/>
              <a:gd name="connsiteY135" fmla="*/ 6640512 h 6858000"/>
              <a:gd name="connsiteX136" fmla="*/ 4835701 w 4992864"/>
              <a:gd name="connsiteY136" fmla="*/ 6683375 h 6858000"/>
              <a:gd name="connsiteX137" fmla="*/ 4826176 w 4992864"/>
              <a:gd name="connsiteY137" fmla="*/ 6735762 h 6858000"/>
              <a:gd name="connsiteX138" fmla="*/ 4818239 w 4992864"/>
              <a:gd name="connsiteY138" fmla="*/ 6791325 h 6858000"/>
              <a:gd name="connsiteX139" fmla="*/ 4813476 w 4992864"/>
              <a:gd name="connsiteY139" fmla="*/ 6858000 h 6858000"/>
              <a:gd name="connsiteX140" fmla="*/ 0 w 499286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992864" h="6858000">
                <a:moveTo>
                  <a:pt x="0" y="0"/>
                </a:moveTo>
                <a:lnTo>
                  <a:pt x="4813476" y="0"/>
                </a:lnTo>
                <a:lnTo>
                  <a:pt x="4818239" y="66675"/>
                </a:lnTo>
                <a:lnTo>
                  <a:pt x="4826176" y="122237"/>
                </a:lnTo>
                <a:lnTo>
                  <a:pt x="4835701" y="174625"/>
                </a:lnTo>
                <a:lnTo>
                  <a:pt x="4851576" y="217487"/>
                </a:lnTo>
                <a:lnTo>
                  <a:pt x="4867451" y="260350"/>
                </a:lnTo>
                <a:lnTo>
                  <a:pt x="4886501" y="296862"/>
                </a:lnTo>
                <a:lnTo>
                  <a:pt x="4905551" y="334962"/>
                </a:lnTo>
                <a:lnTo>
                  <a:pt x="4923014" y="369887"/>
                </a:lnTo>
                <a:lnTo>
                  <a:pt x="4940476" y="409575"/>
                </a:lnTo>
                <a:lnTo>
                  <a:pt x="4956351" y="450850"/>
                </a:lnTo>
                <a:lnTo>
                  <a:pt x="4970639" y="496887"/>
                </a:lnTo>
                <a:lnTo>
                  <a:pt x="4981751" y="546100"/>
                </a:lnTo>
                <a:lnTo>
                  <a:pt x="4989689" y="606425"/>
                </a:lnTo>
                <a:lnTo>
                  <a:pt x="4992864" y="673100"/>
                </a:lnTo>
                <a:lnTo>
                  <a:pt x="4989689" y="744537"/>
                </a:lnTo>
                <a:lnTo>
                  <a:pt x="4981751" y="801687"/>
                </a:lnTo>
                <a:lnTo>
                  <a:pt x="4970639" y="854075"/>
                </a:lnTo>
                <a:lnTo>
                  <a:pt x="4956351" y="901700"/>
                </a:lnTo>
                <a:lnTo>
                  <a:pt x="4940476" y="942975"/>
                </a:lnTo>
                <a:lnTo>
                  <a:pt x="4921426" y="981075"/>
                </a:lnTo>
                <a:lnTo>
                  <a:pt x="4902376" y="1017587"/>
                </a:lnTo>
                <a:lnTo>
                  <a:pt x="4883326" y="1055687"/>
                </a:lnTo>
                <a:lnTo>
                  <a:pt x="4865864" y="1095375"/>
                </a:lnTo>
                <a:lnTo>
                  <a:pt x="4848401" y="1136650"/>
                </a:lnTo>
                <a:lnTo>
                  <a:pt x="4834114" y="1182687"/>
                </a:lnTo>
                <a:lnTo>
                  <a:pt x="4824589" y="1235075"/>
                </a:lnTo>
                <a:lnTo>
                  <a:pt x="4815064" y="1295400"/>
                </a:lnTo>
                <a:lnTo>
                  <a:pt x="4813476" y="1363662"/>
                </a:lnTo>
                <a:lnTo>
                  <a:pt x="4815064" y="1431925"/>
                </a:lnTo>
                <a:lnTo>
                  <a:pt x="4824589" y="1492250"/>
                </a:lnTo>
                <a:lnTo>
                  <a:pt x="4834114" y="1544637"/>
                </a:lnTo>
                <a:lnTo>
                  <a:pt x="4848401" y="1589087"/>
                </a:lnTo>
                <a:lnTo>
                  <a:pt x="4865864" y="1631950"/>
                </a:lnTo>
                <a:lnTo>
                  <a:pt x="4883326" y="1671637"/>
                </a:lnTo>
                <a:lnTo>
                  <a:pt x="4902376" y="1708150"/>
                </a:lnTo>
                <a:lnTo>
                  <a:pt x="4921426" y="1743075"/>
                </a:lnTo>
                <a:lnTo>
                  <a:pt x="4940476" y="1782762"/>
                </a:lnTo>
                <a:lnTo>
                  <a:pt x="4956351" y="1824037"/>
                </a:lnTo>
                <a:lnTo>
                  <a:pt x="4970639" y="1870075"/>
                </a:lnTo>
                <a:lnTo>
                  <a:pt x="4981751" y="1922462"/>
                </a:lnTo>
                <a:lnTo>
                  <a:pt x="4989689" y="1982787"/>
                </a:lnTo>
                <a:lnTo>
                  <a:pt x="4992864" y="2051050"/>
                </a:lnTo>
                <a:lnTo>
                  <a:pt x="4989689" y="2119312"/>
                </a:lnTo>
                <a:lnTo>
                  <a:pt x="4981751" y="2179637"/>
                </a:lnTo>
                <a:lnTo>
                  <a:pt x="4970639" y="2232025"/>
                </a:lnTo>
                <a:lnTo>
                  <a:pt x="4956351" y="2278062"/>
                </a:lnTo>
                <a:lnTo>
                  <a:pt x="4940476" y="2319337"/>
                </a:lnTo>
                <a:lnTo>
                  <a:pt x="4921426" y="2359025"/>
                </a:lnTo>
                <a:lnTo>
                  <a:pt x="4902376" y="2395537"/>
                </a:lnTo>
                <a:lnTo>
                  <a:pt x="4883326" y="2433637"/>
                </a:lnTo>
                <a:lnTo>
                  <a:pt x="4865864" y="2471737"/>
                </a:lnTo>
                <a:lnTo>
                  <a:pt x="4848401" y="2513012"/>
                </a:lnTo>
                <a:lnTo>
                  <a:pt x="4834114" y="2560637"/>
                </a:lnTo>
                <a:lnTo>
                  <a:pt x="4824589" y="2613025"/>
                </a:lnTo>
                <a:lnTo>
                  <a:pt x="4815064" y="2671762"/>
                </a:lnTo>
                <a:lnTo>
                  <a:pt x="4813476" y="2741612"/>
                </a:lnTo>
                <a:lnTo>
                  <a:pt x="4815064" y="2809875"/>
                </a:lnTo>
                <a:lnTo>
                  <a:pt x="4824589" y="2868612"/>
                </a:lnTo>
                <a:lnTo>
                  <a:pt x="4834114" y="2922587"/>
                </a:lnTo>
                <a:lnTo>
                  <a:pt x="4848401" y="2967037"/>
                </a:lnTo>
                <a:lnTo>
                  <a:pt x="4865864" y="3009900"/>
                </a:lnTo>
                <a:lnTo>
                  <a:pt x="4883326" y="3046412"/>
                </a:lnTo>
                <a:lnTo>
                  <a:pt x="4902376" y="3084512"/>
                </a:lnTo>
                <a:lnTo>
                  <a:pt x="4921426" y="3121025"/>
                </a:lnTo>
                <a:lnTo>
                  <a:pt x="4940476" y="3160712"/>
                </a:lnTo>
                <a:lnTo>
                  <a:pt x="4956351" y="3201987"/>
                </a:lnTo>
                <a:lnTo>
                  <a:pt x="4970639" y="3248025"/>
                </a:lnTo>
                <a:lnTo>
                  <a:pt x="4981751" y="3300412"/>
                </a:lnTo>
                <a:lnTo>
                  <a:pt x="4989689" y="3360737"/>
                </a:lnTo>
                <a:lnTo>
                  <a:pt x="4992864" y="3427412"/>
                </a:lnTo>
                <a:lnTo>
                  <a:pt x="4989689" y="3497262"/>
                </a:lnTo>
                <a:lnTo>
                  <a:pt x="4981751" y="3557587"/>
                </a:lnTo>
                <a:lnTo>
                  <a:pt x="4970639" y="3609975"/>
                </a:lnTo>
                <a:lnTo>
                  <a:pt x="4956351" y="3656012"/>
                </a:lnTo>
                <a:lnTo>
                  <a:pt x="4940476" y="3697287"/>
                </a:lnTo>
                <a:lnTo>
                  <a:pt x="4921426" y="3736975"/>
                </a:lnTo>
                <a:lnTo>
                  <a:pt x="4883326" y="3811587"/>
                </a:lnTo>
                <a:lnTo>
                  <a:pt x="4865864" y="3848100"/>
                </a:lnTo>
                <a:lnTo>
                  <a:pt x="4848401" y="3890962"/>
                </a:lnTo>
                <a:lnTo>
                  <a:pt x="4834114" y="3935412"/>
                </a:lnTo>
                <a:lnTo>
                  <a:pt x="4824589" y="3987800"/>
                </a:lnTo>
                <a:lnTo>
                  <a:pt x="4815064" y="4048125"/>
                </a:lnTo>
                <a:lnTo>
                  <a:pt x="4813476" y="4116387"/>
                </a:lnTo>
                <a:lnTo>
                  <a:pt x="4815064" y="4186237"/>
                </a:lnTo>
                <a:lnTo>
                  <a:pt x="4824589" y="4244975"/>
                </a:lnTo>
                <a:lnTo>
                  <a:pt x="4834114" y="4297362"/>
                </a:lnTo>
                <a:lnTo>
                  <a:pt x="4848401" y="4343400"/>
                </a:lnTo>
                <a:lnTo>
                  <a:pt x="4865864" y="4386262"/>
                </a:lnTo>
                <a:lnTo>
                  <a:pt x="4883326" y="4424362"/>
                </a:lnTo>
                <a:lnTo>
                  <a:pt x="4921426" y="4498975"/>
                </a:lnTo>
                <a:lnTo>
                  <a:pt x="4940476" y="4537075"/>
                </a:lnTo>
                <a:lnTo>
                  <a:pt x="4956351" y="4579937"/>
                </a:lnTo>
                <a:lnTo>
                  <a:pt x="4970639" y="4625975"/>
                </a:lnTo>
                <a:lnTo>
                  <a:pt x="4981751" y="4678362"/>
                </a:lnTo>
                <a:lnTo>
                  <a:pt x="4989689" y="4738687"/>
                </a:lnTo>
                <a:lnTo>
                  <a:pt x="4992864" y="4806950"/>
                </a:lnTo>
                <a:lnTo>
                  <a:pt x="4989689" y="4875212"/>
                </a:lnTo>
                <a:lnTo>
                  <a:pt x="4981751" y="4935537"/>
                </a:lnTo>
                <a:lnTo>
                  <a:pt x="4970639" y="4987925"/>
                </a:lnTo>
                <a:lnTo>
                  <a:pt x="4956351" y="5033962"/>
                </a:lnTo>
                <a:lnTo>
                  <a:pt x="4940476" y="5075237"/>
                </a:lnTo>
                <a:lnTo>
                  <a:pt x="4921426" y="5114925"/>
                </a:lnTo>
                <a:lnTo>
                  <a:pt x="4902376" y="5149850"/>
                </a:lnTo>
                <a:lnTo>
                  <a:pt x="4883326" y="5186362"/>
                </a:lnTo>
                <a:lnTo>
                  <a:pt x="4865864" y="5226050"/>
                </a:lnTo>
                <a:lnTo>
                  <a:pt x="4848401" y="5268912"/>
                </a:lnTo>
                <a:lnTo>
                  <a:pt x="4834114" y="5313362"/>
                </a:lnTo>
                <a:lnTo>
                  <a:pt x="4824589" y="5365750"/>
                </a:lnTo>
                <a:lnTo>
                  <a:pt x="4815064" y="5426075"/>
                </a:lnTo>
                <a:lnTo>
                  <a:pt x="4813476" y="5494337"/>
                </a:lnTo>
                <a:lnTo>
                  <a:pt x="4815064" y="5562600"/>
                </a:lnTo>
                <a:lnTo>
                  <a:pt x="4824589" y="5622925"/>
                </a:lnTo>
                <a:lnTo>
                  <a:pt x="4834114" y="5675312"/>
                </a:lnTo>
                <a:lnTo>
                  <a:pt x="4848401" y="5721350"/>
                </a:lnTo>
                <a:lnTo>
                  <a:pt x="4865864" y="5762625"/>
                </a:lnTo>
                <a:lnTo>
                  <a:pt x="4883326" y="5802312"/>
                </a:lnTo>
                <a:lnTo>
                  <a:pt x="4902376" y="5840412"/>
                </a:lnTo>
                <a:lnTo>
                  <a:pt x="4921426" y="5876925"/>
                </a:lnTo>
                <a:lnTo>
                  <a:pt x="4940476" y="5915025"/>
                </a:lnTo>
                <a:lnTo>
                  <a:pt x="4956351" y="5956300"/>
                </a:lnTo>
                <a:lnTo>
                  <a:pt x="4970639" y="6003925"/>
                </a:lnTo>
                <a:lnTo>
                  <a:pt x="4981751" y="6056312"/>
                </a:lnTo>
                <a:lnTo>
                  <a:pt x="4989689" y="6113462"/>
                </a:lnTo>
                <a:lnTo>
                  <a:pt x="4992864" y="6183312"/>
                </a:lnTo>
                <a:lnTo>
                  <a:pt x="4989689" y="6251575"/>
                </a:lnTo>
                <a:lnTo>
                  <a:pt x="4981751" y="6311900"/>
                </a:lnTo>
                <a:lnTo>
                  <a:pt x="4970639" y="6361112"/>
                </a:lnTo>
                <a:lnTo>
                  <a:pt x="4956351" y="6407150"/>
                </a:lnTo>
                <a:lnTo>
                  <a:pt x="4940476" y="6448425"/>
                </a:lnTo>
                <a:lnTo>
                  <a:pt x="4923014" y="6488112"/>
                </a:lnTo>
                <a:lnTo>
                  <a:pt x="4905551" y="6523037"/>
                </a:lnTo>
                <a:lnTo>
                  <a:pt x="4886501" y="6561137"/>
                </a:lnTo>
                <a:lnTo>
                  <a:pt x="4867451" y="6597650"/>
                </a:lnTo>
                <a:lnTo>
                  <a:pt x="4851576" y="6640512"/>
                </a:lnTo>
                <a:lnTo>
                  <a:pt x="4835701" y="6683375"/>
                </a:lnTo>
                <a:lnTo>
                  <a:pt x="4826176" y="6735762"/>
                </a:lnTo>
                <a:lnTo>
                  <a:pt x="4818239" y="6791325"/>
                </a:lnTo>
                <a:lnTo>
                  <a:pt x="481347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pic>
        <p:nvPicPr>
          <p:cNvPr id="5" name="Obrázek 4" descr="Dívka s dýněmi">
            <a:extLst>
              <a:ext uri="{FF2B5EF4-FFF2-40B4-BE49-F238E27FC236}">
                <a16:creationId xmlns:a16="http://schemas.microsoft.com/office/drawing/2014/main" id="{2AD3B7FE-8C35-4EC2-BFB5-E753A86F1F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081" r="23080" b="-1"/>
          <a:stretch/>
        </p:blipFill>
        <p:spPr>
          <a:xfrm>
            <a:off x="7552944" y="643464"/>
            <a:ext cx="3995589" cy="5574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641313"/>
      </p:ext>
    </p:extLst>
  </p:cSld>
  <p:clrMapOvr>
    <a:masterClrMapping/>
  </p:clrMapOvr>
</p:sld>
</file>

<file path=ppt/theme/theme1.xml><?xml version="1.0" encoding="utf-8"?>
<a:theme xmlns:a="http://schemas.openxmlformats.org/drawingml/2006/main" name="Značka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BC64FCEF-5D02-4451-89DD-C5055544A8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AED409D-D761-44D8-8125-D888C04D1B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3B9E78-595F-41AA-B8FF-1657B24A64F3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Návrh Dětská značka</Template>
  <TotalTime>28</TotalTime>
  <Words>56</Words>
  <Application>Microsoft Office PowerPoint</Application>
  <PresentationFormat>Širokoúhlá obrazovka</PresentationFormat>
  <Paragraphs>4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Gill Sans MT</vt:lpstr>
      <vt:lpstr>Impact</vt:lpstr>
      <vt:lpstr>Značka</vt:lpstr>
      <vt:lpstr>Pozvánka na besedu   mudR.zlatko marinov   „náš poklad: postavení  dítěte v hodnotovém systému rodiny“  mš ondřejov k výstavišti 426 251 65 ondřejov  25.10.2023  od 16.30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Dětská značka</dc:title>
  <dc:creator>Iva Harbichová</dc:creator>
  <cp:lastModifiedBy>Romana Brilová</cp:lastModifiedBy>
  <cp:revision>5</cp:revision>
  <dcterms:created xsi:type="dcterms:W3CDTF">2023-09-03T06:23:51Z</dcterms:created>
  <dcterms:modified xsi:type="dcterms:W3CDTF">2023-09-05T10:32:52Z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