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226" autoAdjust="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CC494AA-249D-4FFB-8B68-F6A432F066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0C8BB68-44CB-4AC1-BA93-964719EF14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E0CBB-1CB8-4F22-927C-A1FA7CC02D59}" type="datetime1">
              <a:rPr lang="cs-CZ" smtClean="0"/>
              <a:t>05.09.2023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89DCF2-2382-4FB9-ACF7-191845D15A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303E34-1CE7-440B-8B3C-B079310CD0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C4C75-C45E-4174-B9E4-94833893E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068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4B031-F6C0-4080-A6D6-00E6ACDE5F46}" type="datetime1">
              <a:rPr lang="cs-CZ" smtClean="0"/>
              <a:pPr/>
              <a:t>05.09.2023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514AA-9C91-4B9E-9496-E0650DCEE4B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5270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14AA-9C91-4B9E-9496-E0650DCEE4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88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olný tvar 6" title="vroubkovaný kruh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078523" y="1098388"/>
            <a:ext cx="10318418" cy="4394988"/>
          </a:xfrm>
        </p:spPr>
        <p:txBody>
          <a:bodyPr rtlCol="0" anchor="ctr">
            <a:noAutofit/>
          </a:bodyPr>
          <a:lstStyle>
            <a:lvl1pPr algn="ctr">
              <a:defRPr sz="10000" spc="800" baseline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215045" y="5979196"/>
            <a:ext cx="8045373" cy="742279"/>
          </a:xfrm>
        </p:spPr>
        <p:txBody>
          <a:bodyPr rtlCol="0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68FAB711-3435-4321-8D83-2D7991782C72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71766878-3199-4EAB-94E7-2D6D11070E14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13" name="Obdélník 12" title="levý okraj – ohraničení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925D67-4C03-4C05-B717-17F237E574DA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10066321" y="382386"/>
            <a:ext cx="1492132" cy="5600404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257300" y="382385"/>
            <a:ext cx="8392585" cy="5600405"/>
          </a:xfrm>
        </p:spPr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A85E6E-0496-4E7A-8428-E3CC2D95D42B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F423E8-AA60-4FE1-9FF4-7E0372F67942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3242929" y="1073888"/>
            <a:ext cx="8187071" cy="4064627"/>
          </a:xfrm>
        </p:spPr>
        <p:txBody>
          <a:bodyPr rtlCol="0" anchor="b">
            <a:noAutofit/>
          </a:bodyPr>
          <a:lstStyle>
            <a:lvl1pPr>
              <a:defRPr sz="8000" spc="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3242930" y="5159781"/>
            <a:ext cx="7017488" cy="951135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5428DA86-7E2C-46B7-A1DA-8D1176751B95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1766878-3199-4EAB-94E7-2D6D11070E14}" type="slidenum">
              <a:rPr lang="cs-CZ" noProof="0" smtClean="0"/>
              <a:pPr rtl="0"/>
              <a:t>‹#›</a:t>
            </a:fld>
            <a:endParaRPr lang="cs-CZ" noProof="0"/>
          </a:p>
        </p:txBody>
      </p:sp>
      <p:grpSp>
        <p:nvGrpSpPr>
          <p:cNvPr id="7" name="Skupina 6" title="levý vroubkovaný obrazec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Volný tvar 6" title="levý vroubkovaný obrazec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Volný tvar 11" title="levé vroubkování – vložené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257300" y="2286000"/>
            <a:ext cx="4800600" cy="3619500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647796" y="2286000"/>
            <a:ext cx="4800600" cy="3619500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781CA6-875F-4621-887B-9366EABE4051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252728" y="381000"/>
            <a:ext cx="10172700" cy="1493517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251678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1257300" y="2909102"/>
            <a:ext cx="4800600" cy="2996398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633864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6633864" y="2909102"/>
            <a:ext cx="4800600" cy="2996398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018FA6-A265-47E7-9A7B-781DD741D15E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5175BD-1561-4395-B3CC-0398B4C10CBE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D46F1B-83A0-4A0F-B79E-5986887CB428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olný tvar 11" title="pravý vroubkovaný obrazec na pozadí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37884" y="457199"/>
            <a:ext cx="3092115" cy="1196671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765051" y="920377"/>
            <a:ext cx="6158418" cy="4985124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37885" y="1741336"/>
            <a:ext cx="3092115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 rtlCol="0"/>
          <a:lstStyle/>
          <a:p>
            <a:pPr rtl="0"/>
            <a:fld id="{DBF8A337-4107-47B9-A799-474F98A3D30E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8" name="Obdélník 7" title="levý okraj – ohraničení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83464" y="0"/>
            <a:ext cx="7355585" cy="6857999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11" name="Volný tvar 11" title="pravý vroubkovaný obrazec na pozadí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Obdélník 11" title="levý okraj – ohraničení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37883" y="457200"/>
            <a:ext cx="3092117" cy="1196670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37883" y="1741336"/>
            <a:ext cx="3092117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 rtlCol="0"/>
          <a:lstStyle/>
          <a:p>
            <a:pPr rtl="0"/>
            <a:fld id="{AF4766BC-A1C0-4234-A7A6-3F1510CB3CFF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2D690C3-C280-4146-B70F-FB06EF0A16EB}" type="datetime1">
              <a:rPr lang="cs-CZ" noProof="0" smtClean="0"/>
              <a:t>05.09.2023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766878-3199-4EAB-94E7-2D6D11070E14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11" name="Volný tvar 6" title="Levý vroubkovaný okraj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Obdélník 11" title="pravý okraj – ohraničení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délník 37">
            <a:extLst>
              <a:ext uri="{FF2B5EF4-FFF2-40B4-BE49-F238E27FC236}">
                <a16:creationId xmlns:a16="http://schemas.microsoft.com/office/drawing/2014/main" id="{415DEDD7-7B31-4EF1-B7C7-5AEE3208C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CDB82B-9AC0-402E-A811-491974D41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849" y="954923"/>
            <a:ext cx="5875694" cy="4656552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sz="3600" dirty="0"/>
              <a:t>Pozvánka na besedu</a:t>
            </a:r>
            <a:br>
              <a:rPr lang="cs-CZ" sz="3600" dirty="0"/>
            </a:br>
            <a:r>
              <a:rPr lang="cs-CZ" sz="3600" dirty="0"/>
              <a:t>  </a:t>
            </a:r>
            <a:r>
              <a:rPr lang="cs-CZ" sz="3600" dirty="0" err="1"/>
              <a:t>mudR.zlatko</a:t>
            </a:r>
            <a:r>
              <a:rPr lang="cs-CZ" sz="3600" dirty="0"/>
              <a:t> </a:t>
            </a:r>
            <a:r>
              <a:rPr lang="cs-CZ" sz="3600" dirty="0" err="1"/>
              <a:t>marinov</a:t>
            </a:r>
            <a:br>
              <a:rPr lang="cs-CZ" sz="3600" dirty="0"/>
            </a:br>
            <a:br>
              <a:rPr lang="cs-CZ" sz="2800" dirty="0"/>
            </a:br>
            <a:br>
              <a:rPr lang="cs-CZ" sz="2000" dirty="0"/>
            </a:br>
            <a:r>
              <a:rPr lang="cs-CZ" sz="2000" u="sng" dirty="0"/>
              <a:t>„náš poklad: postavení</a:t>
            </a:r>
            <a:br>
              <a:rPr lang="cs-CZ" sz="2000" u="sng" dirty="0"/>
            </a:br>
            <a:r>
              <a:rPr lang="cs-CZ" sz="2000" u="sng" dirty="0"/>
              <a:t> dítěte v hodnotovém systému rodiny“</a:t>
            </a:r>
            <a:br>
              <a:rPr lang="cs-CZ" sz="2000" u="sng" dirty="0"/>
            </a:br>
            <a:br>
              <a:rPr lang="cs-CZ" sz="2000" dirty="0"/>
            </a:br>
            <a:r>
              <a:rPr lang="cs-CZ" sz="2000" dirty="0" err="1"/>
              <a:t>mš</a:t>
            </a:r>
            <a:r>
              <a:rPr lang="cs-CZ" sz="2000" dirty="0"/>
              <a:t> </a:t>
            </a:r>
            <a:r>
              <a:rPr lang="cs-CZ" sz="2000" dirty="0" err="1"/>
              <a:t>ondřejov</a:t>
            </a:r>
            <a:br>
              <a:rPr lang="cs-CZ" sz="2000" dirty="0"/>
            </a:br>
            <a:r>
              <a:rPr lang="cs-CZ" sz="2000" dirty="0"/>
              <a:t>k výstavišti 426</a:t>
            </a:r>
            <a:br>
              <a:rPr lang="cs-CZ" sz="2000" dirty="0"/>
            </a:br>
            <a:r>
              <a:rPr lang="cs-CZ" sz="2000" dirty="0"/>
              <a:t>251 65 </a:t>
            </a:r>
            <a:r>
              <a:rPr lang="cs-CZ" sz="2000" dirty="0" err="1"/>
              <a:t>ondřejov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25.10.2023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od 16.30</a:t>
            </a:r>
            <a:br>
              <a:rPr lang="cs-CZ" sz="7800" dirty="0"/>
            </a:br>
            <a:endParaRPr lang="cs-CZ" sz="7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CB66A7-6ECC-411D-A565-9A33C392681B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ltGray">
          <a:xfrm>
            <a:off x="643157" y="5611476"/>
            <a:ext cx="5877385" cy="802992"/>
          </a:xfrm>
        </p:spPr>
        <p:txBody>
          <a:bodyPr rtlCol="0">
            <a:normAutofit/>
          </a:bodyPr>
          <a:lstStyle/>
          <a:p>
            <a:pPr rtl="0"/>
            <a:r>
              <a:rPr lang="cs-CZ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Těšíme se na vás!</a:t>
            </a:r>
          </a:p>
          <a:p>
            <a:pPr rtl="0"/>
            <a:r>
              <a:rPr lang="cs-CZ" dirty="0">
                <a:solidFill>
                  <a:schemeClr val="tx2">
                    <a:lumMod val="90000"/>
                    <a:lumOff val="10000"/>
                  </a:schemeClr>
                </a:solidFill>
              </a:rPr>
              <a:t>Přijďte prosím </a:t>
            </a:r>
            <a:r>
              <a:rPr lang="cs-CZ" u="sng" dirty="0">
                <a:solidFill>
                  <a:schemeClr val="tx2">
                    <a:lumMod val="90000"/>
                    <a:lumOff val="10000"/>
                  </a:schemeClr>
                </a:solidFill>
              </a:rPr>
              <a:t>bez dětí</a:t>
            </a:r>
            <a:r>
              <a:rPr lang="cs-CZ" dirty="0">
                <a:solidFill>
                  <a:schemeClr val="tx2">
                    <a:lumMod val="90000"/>
                    <a:lumOff val="10000"/>
                  </a:schemeClr>
                </a:solidFill>
              </a:rPr>
              <a:t>! </a:t>
            </a:r>
          </a:p>
        </p:txBody>
      </p:sp>
      <p:sp>
        <p:nvSpPr>
          <p:cNvPr id="40" name="Volný tvar 22">
            <a:extLst>
              <a:ext uri="{FF2B5EF4-FFF2-40B4-BE49-F238E27FC236}">
                <a16:creationId xmlns:a16="http://schemas.microsoft.com/office/drawing/2014/main" id="{80F81674-F7C3-4C78-B984-2851EFB60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 flipH="1">
            <a:off x="6909478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5" name="Obrázek 4" descr="Dívka s dýněmi">
            <a:extLst>
              <a:ext uri="{FF2B5EF4-FFF2-40B4-BE49-F238E27FC236}">
                <a16:creationId xmlns:a16="http://schemas.microsoft.com/office/drawing/2014/main" id="{2AD3B7FE-8C35-4EC2-BFB5-E753A86F1F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081" r="23080" b="-1"/>
          <a:stretch/>
        </p:blipFill>
        <p:spPr>
          <a:xfrm>
            <a:off x="7552944" y="643464"/>
            <a:ext cx="3995589" cy="557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41313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C64FCEF-5D02-4451-89DD-C5055544A8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ED409D-D761-44D8-8125-D888C04D1B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3B9E78-595F-41AA-B8FF-1657B24A64F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Dětská značka</Template>
  <TotalTime>28</TotalTime>
  <Words>56</Words>
  <Application>Microsoft Office PowerPoint</Application>
  <PresentationFormat>Širokoúhlá obrazovka</PresentationFormat>
  <Paragraphs>4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Impact</vt:lpstr>
      <vt:lpstr>Značka</vt:lpstr>
      <vt:lpstr>Pozvánka na besedu   mudR.zlatko marinov   „náš poklad: postavení  dítěte v hodnotovém systému rodiny“  mš ondřejov k výstavišti 426 251 65 ondřejov  25.10.2023  od 16.30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Dětská značka</dc:title>
  <dc:creator>Iva Harbichová</dc:creator>
  <cp:lastModifiedBy>Romana Brilová</cp:lastModifiedBy>
  <cp:revision>5</cp:revision>
  <dcterms:created xsi:type="dcterms:W3CDTF">2023-09-03T06:23:51Z</dcterms:created>
  <dcterms:modified xsi:type="dcterms:W3CDTF">2023-09-05T10:32:52Z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